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>
        <p:scale>
          <a:sx n="94" d="100"/>
          <a:sy n="94" d="100"/>
        </p:scale>
        <p:origin x="-38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oWLWS4-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Healthy vs. unhealthy relationships</a:t>
            </a:r>
            <a:endParaRPr lang="en-US" dirty="0"/>
          </a:p>
        </p:txBody>
      </p:sp>
      <p:sp>
        <p:nvSpPr>
          <p:cNvPr id="3" name="SMARTInkShape-1"/>
          <p:cNvSpPr/>
          <p:nvPr>
            <p:custDataLst>
              <p:tags r:id="rId1"/>
            </p:custDataLst>
          </p:nvPr>
        </p:nvSpPr>
        <p:spPr>
          <a:xfrm>
            <a:off x="259080" y="5958840"/>
            <a:ext cx="99061" cy="99061"/>
          </a:xfrm>
          <a:custGeom>
            <a:avLst/>
            <a:gdLst/>
            <a:ahLst/>
            <a:cxnLst/>
            <a:rect l="0" t="0" r="0" b="0"/>
            <a:pathLst>
              <a:path w="99061" h="99061">
                <a:moveTo>
                  <a:pt x="0" y="99060"/>
                </a:moveTo>
                <a:lnTo>
                  <a:pt x="0" y="99060"/>
                </a:lnTo>
                <a:lnTo>
                  <a:pt x="29351" y="69709"/>
                </a:lnTo>
                <a:lnTo>
                  <a:pt x="52587" y="46473"/>
                </a:lnTo>
                <a:lnTo>
                  <a:pt x="9906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Aim: What are some signs of unhealthy relationships?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Do Now:  </a:t>
            </a:r>
            <a:r>
              <a:rPr lang="en-US" sz="2000" dirty="0"/>
              <a:t>W</a:t>
            </a:r>
            <a:r>
              <a:rPr lang="en-US" sz="2000" dirty="0" smtClean="0"/>
              <a:t>hich of the following statements are part of “healthy” relationships? Which are part of “unhealthy” relationships?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18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Healthy/Unhealthy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Activity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43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34621"/>
          </a:xfrm>
        </p:spPr>
        <p:txBody>
          <a:bodyPr numCol="2">
            <a:normAutofit/>
          </a:bodyPr>
          <a:lstStyle/>
          <a:p>
            <a:r>
              <a:rPr lang="en-US" sz="2400" baseline="30000" dirty="0" smtClean="0">
                <a:solidFill>
                  <a:srgbClr val="000000"/>
                </a:solidFill>
              </a:rPr>
              <a:t>listen </a:t>
            </a:r>
            <a:r>
              <a:rPr lang="en-US" sz="2400" baseline="30000" dirty="0">
                <a:solidFill>
                  <a:srgbClr val="000000"/>
                </a:solidFill>
              </a:rPr>
              <a:t>to you and take your feelings and ideas seriously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talk </a:t>
            </a:r>
            <a:r>
              <a:rPr lang="en-US" sz="2400" baseline="30000" dirty="0">
                <a:solidFill>
                  <a:srgbClr val="000000"/>
                </a:solidFill>
              </a:rPr>
              <a:t>openly and honestly with you about what matters to them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never </a:t>
            </a:r>
            <a:r>
              <a:rPr lang="en-US" sz="2400" baseline="30000" dirty="0">
                <a:solidFill>
                  <a:srgbClr val="000000"/>
                </a:solidFill>
              </a:rPr>
              <a:t>use threats of harm, violence or suicide to get his/her own way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never </a:t>
            </a:r>
            <a:r>
              <a:rPr lang="en-US" sz="2400" baseline="30000" dirty="0">
                <a:solidFill>
                  <a:srgbClr val="000000"/>
                </a:solidFill>
              </a:rPr>
              <a:t>hit, punch, kick, bite, slap, push or otherwise strike out in anger or</a:t>
            </a:r>
          </a:p>
          <a:p>
            <a:r>
              <a:rPr lang="en-US" sz="2400" baseline="30000" dirty="0">
                <a:solidFill>
                  <a:srgbClr val="000000"/>
                </a:solidFill>
              </a:rPr>
              <a:t>jealousy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not </a:t>
            </a:r>
            <a:r>
              <a:rPr lang="en-US" sz="2400" baseline="30000" dirty="0">
                <a:solidFill>
                  <a:srgbClr val="000000"/>
                </a:solidFill>
              </a:rPr>
              <a:t>try to control what you do, where you go or who you talk to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respect </a:t>
            </a:r>
            <a:r>
              <a:rPr lang="en-US" sz="2400" baseline="30000" dirty="0">
                <a:solidFill>
                  <a:srgbClr val="000000"/>
                </a:solidFill>
              </a:rPr>
              <a:t>you, and say good things to you and about you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enjoy </a:t>
            </a:r>
            <a:r>
              <a:rPr lang="en-US" sz="2400" baseline="30000" dirty="0">
                <a:solidFill>
                  <a:srgbClr val="000000"/>
                </a:solidFill>
              </a:rPr>
              <a:t>spending time with </a:t>
            </a:r>
            <a:r>
              <a:rPr lang="en-US" sz="2400" baseline="30000" dirty="0" smtClean="0">
                <a:solidFill>
                  <a:srgbClr val="000000"/>
                </a:solidFill>
              </a:rPr>
              <a:t>you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trust </a:t>
            </a:r>
            <a:r>
              <a:rPr lang="en-US" sz="2400" baseline="30000" dirty="0">
                <a:solidFill>
                  <a:srgbClr val="000000"/>
                </a:solidFill>
              </a:rPr>
              <a:t>you, and earn your trust by keeping your confidences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allow </a:t>
            </a:r>
            <a:r>
              <a:rPr lang="en-US" sz="2400" baseline="30000" dirty="0">
                <a:solidFill>
                  <a:srgbClr val="000000"/>
                </a:solidFill>
              </a:rPr>
              <a:t>you to enjoy the activities and people that matter to you</a:t>
            </a:r>
          </a:p>
          <a:p>
            <a:r>
              <a:rPr lang="en-US" sz="2400" baseline="30000" dirty="0" smtClean="0">
                <a:solidFill>
                  <a:srgbClr val="000000"/>
                </a:solidFill>
              </a:rPr>
              <a:t>accepts </a:t>
            </a:r>
            <a:r>
              <a:rPr lang="en-US" sz="2400" baseline="30000" dirty="0">
                <a:solidFill>
                  <a:srgbClr val="000000"/>
                </a:solidFill>
              </a:rPr>
              <a:t>your limits about sexual activity, every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07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Unhealthy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89982"/>
            <a:ext cx="7729728" cy="325004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baseline="30000" dirty="0" smtClean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Believing </a:t>
            </a:r>
            <a:r>
              <a:rPr lang="en-US" sz="2400" baseline="30000" dirty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one person has more rights that the other.</a:t>
            </a:r>
          </a:p>
          <a:p>
            <a:pPr>
              <a:buFont typeface="Arial" charset="0"/>
              <a:buChar char="•"/>
            </a:pPr>
            <a:r>
              <a:rPr lang="en-US" sz="2400" baseline="30000" dirty="0" smtClean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Shouting </a:t>
            </a:r>
            <a:r>
              <a:rPr lang="en-US" sz="2400" baseline="30000" dirty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or yelling when you are angry at your partner. • Using the silent treatment.</a:t>
            </a:r>
          </a:p>
          <a:p>
            <a:pPr>
              <a:buFont typeface="Arial" charset="0"/>
              <a:buChar char="•"/>
            </a:pPr>
            <a:r>
              <a:rPr lang="en-US" sz="2400" baseline="30000" dirty="0" smtClean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Pestering </a:t>
            </a:r>
            <a:r>
              <a:rPr lang="en-US" sz="2400" baseline="30000" dirty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your partner until you get what you want.</a:t>
            </a:r>
          </a:p>
          <a:p>
            <a:pPr>
              <a:buFont typeface="Arial" charset="0"/>
              <a:buChar char="•"/>
            </a:pPr>
            <a:r>
              <a:rPr lang="en-US" sz="2400" baseline="30000" dirty="0" smtClean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Pouting </a:t>
            </a:r>
            <a:r>
              <a:rPr lang="en-US" sz="2400" baseline="30000" dirty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to get what you </a:t>
            </a:r>
            <a:r>
              <a:rPr lang="en-US" sz="2400" baseline="30000" dirty="0" smtClean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want.</a:t>
            </a:r>
          </a:p>
          <a:p>
            <a:pPr>
              <a:buFont typeface="Arial" charset="0"/>
              <a:buChar char="•"/>
            </a:pPr>
            <a:r>
              <a:rPr lang="en-US" sz="2400" baseline="30000" dirty="0" smtClean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Excessive </a:t>
            </a:r>
            <a:r>
              <a:rPr lang="en-US" sz="2400" baseline="30000" dirty="0">
                <a:solidFill>
                  <a:srgbClr val="000000"/>
                </a:solidFill>
                <a:ea typeface="Gill Sans MT Ext Condensed Bold" charset="0"/>
                <a:cs typeface="Gill Sans MT Ext Condensed Bold" charset="0"/>
              </a:rPr>
              <a:t>calling, texting or emailing.</a:t>
            </a:r>
            <a:endParaRPr lang="en-US" sz="2400" dirty="0">
              <a:ea typeface="Gill Sans MT Ext Condensed Bold" charset="0"/>
              <a:cs typeface="Gill Sans MT Ext Condensed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75375"/>
            <a:ext cx="7729728" cy="1188720"/>
          </a:xfrm>
        </p:spPr>
        <p:txBody>
          <a:bodyPr/>
          <a:lstStyle/>
          <a:p>
            <a:r>
              <a:rPr lang="en-US" dirty="0" smtClean="0"/>
              <a:t>Is it an unhealthy relationship?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730325"/>
            <a:ext cx="7729728" cy="4881489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2000" dirty="0"/>
              <a:t>Are you frightened by your partner’s temper? </a:t>
            </a:r>
          </a:p>
          <a:p>
            <a:r>
              <a:rPr lang="en-US" sz="2000" dirty="0"/>
              <a:t>Are you afraid to disagree? </a:t>
            </a:r>
          </a:p>
          <a:p>
            <a:r>
              <a:rPr lang="en-US" sz="2000" dirty="0"/>
              <a:t>Are you constantly apologizing for your partner’s </a:t>
            </a:r>
            <a:r>
              <a:rPr lang="en-US" sz="2000" dirty="0" smtClean="0"/>
              <a:t>behavior</a:t>
            </a:r>
            <a:r>
              <a:rPr lang="en-US" sz="2000" dirty="0"/>
              <a:t>, especially when </a:t>
            </a:r>
            <a:r>
              <a:rPr lang="en-US" sz="2000" dirty="0" smtClean="0"/>
              <a:t>they </a:t>
            </a:r>
            <a:r>
              <a:rPr lang="en-US" sz="2000" dirty="0"/>
              <a:t>treated you badly? </a:t>
            </a:r>
          </a:p>
          <a:p>
            <a:r>
              <a:rPr lang="en-US" sz="2000" dirty="0"/>
              <a:t>Do you have to justify everything you do, every place you go, or every </a:t>
            </a:r>
          </a:p>
          <a:p>
            <a:r>
              <a:rPr lang="en-US" sz="2000" dirty="0"/>
              <a:t>person you see to avoid your partner’s anger? </a:t>
            </a:r>
          </a:p>
          <a:p>
            <a:r>
              <a:rPr lang="en-US" sz="2000" dirty="0"/>
              <a:t>Does your partner put you down, but then tell you that s/he loves you? </a:t>
            </a:r>
          </a:p>
          <a:p>
            <a:r>
              <a:rPr lang="en-US" sz="2000" dirty="0"/>
              <a:t>Have you ever been hit, kicked, shoved, or had things thrown at you? </a:t>
            </a:r>
          </a:p>
          <a:p>
            <a:r>
              <a:rPr lang="en-US" sz="2000" dirty="0"/>
              <a:t>Do you not see friends or family because of your partner’s jealousy? </a:t>
            </a:r>
          </a:p>
          <a:p>
            <a:r>
              <a:rPr lang="en-US" sz="2000" dirty="0"/>
              <a:t>Are you afraid to break up because your partner has threatened to post </a:t>
            </a:r>
          </a:p>
          <a:p>
            <a:r>
              <a:rPr lang="en-US" sz="2000" dirty="0"/>
              <a:t>personal photos of you online? </a:t>
            </a:r>
          </a:p>
          <a:p>
            <a:r>
              <a:rPr lang="en-US" sz="2000" dirty="0"/>
              <a:t>Have you been forced into having sex when you didn’t want to? </a:t>
            </a:r>
          </a:p>
          <a:p>
            <a:r>
              <a:rPr lang="en-US" sz="2000" dirty="0"/>
              <a:t>Are you afraid to break up because your partner has threatened to hurt you </a:t>
            </a:r>
          </a:p>
          <a:p>
            <a:r>
              <a:rPr lang="en-US" sz="2000" dirty="0"/>
              <a:t>or themselves?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 and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are some of the unhealthy behaviors Jen might be experiencing?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33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www.youtube.com/watch?v=fGoWLWS4-kU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99</TotalTime>
  <Words>394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Parcel</vt:lpstr>
      <vt:lpstr>Healthy vs. unhealthy relationships</vt:lpstr>
      <vt:lpstr>Aim: What are some signs of unhealthy relationships?</vt:lpstr>
      <vt:lpstr>Healthy/Unhealthy relationships</vt:lpstr>
      <vt:lpstr>Healthy relationships</vt:lpstr>
      <vt:lpstr>Unhealthy relationships</vt:lpstr>
      <vt:lpstr>Is it an unhealthy relationship?</vt:lpstr>
      <vt:lpstr>Jen and Mark</vt:lpstr>
      <vt:lpstr>Consent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jeifa</dc:creator>
  <cp:lastModifiedBy>Katie Speiss</cp:lastModifiedBy>
  <cp:revision>17</cp:revision>
  <dcterms:created xsi:type="dcterms:W3CDTF">2016-10-11T00:58:05Z</dcterms:created>
  <dcterms:modified xsi:type="dcterms:W3CDTF">2016-10-11T13:53:06Z</dcterms:modified>
</cp:coreProperties>
</file>